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2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5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33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5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8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8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2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54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63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7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B5646-0A2E-454E-B88A-17537A8805A8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74075-E6E5-480F-9C0C-7F4A061EA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4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284" y="577517"/>
            <a:ext cx="10019899" cy="5592278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TIME:</a:t>
            </a:r>
            <a:r>
              <a:rPr lang="en-US" sz="4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4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TYPES, ORIGINS, PATHOLOGY, AND TECHNIQUE</a:t>
            </a:r>
            <a:r>
              <a:rPr 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Salman </a:t>
            </a:r>
            <a:r>
              <a:rPr lang="en-US" sz="4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Akhtar</a:t>
            </a:r>
            <a:br>
              <a:rPr lang="en-US" sz="4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Professor of Psychiatry</a:t>
            </a:r>
            <a:b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Sidney Kimmel Medical College of the</a:t>
            </a:r>
            <a:b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Thomas Jefferson University,</a:t>
            </a:r>
            <a:b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Training and Supervising Analyst </a:t>
            </a:r>
            <a:b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Psychoanalytic Center of </a:t>
            </a:r>
            <a:r>
              <a:rPr lang="en-US" sz="3000" b="1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Philadelphia</a:t>
            </a:r>
            <a:br>
              <a:rPr lang="en-US" sz="3000" b="1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06905" y="654518"/>
            <a:ext cx="100391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51284" y="1973179"/>
            <a:ext cx="1002952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51284" y="5515276"/>
            <a:ext cx="10029524" cy="28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72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3907" y="1126154"/>
            <a:ext cx="100295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 is kept going by the mother, and this is one aspect of her auxiliary ego-functioning; but the infant comes to have a personal time sense, one that lasts at first only over a short span.</a:t>
            </a:r>
          </a:p>
          <a:p>
            <a:pPr lvl="2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7" algn="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Donald Winnicott 		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5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9037" y="664145"/>
            <a:ext cx="995252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of God vs time of man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Subjective time vs objective time</a:t>
            </a: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of mind vs time of heart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309036" y="654518"/>
            <a:ext cx="99525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309036" y="1703672"/>
            <a:ext cx="9952522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309036" y="5794408"/>
            <a:ext cx="9952522" cy="9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352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2783" y="741145"/>
            <a:ext cx="986589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ORIGINS</a:t>
            </a: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Intrauterine pulsations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Circadian rhythms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response to appeal cycle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83907" y="750771"/>
            <a:ext cx="989477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183907" y="1857676"/>
            <a:ext cx="9894771" cy="19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183907" y="5303520"/>
            <a:ext cx="9894771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60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3907" y="789272"/>
            <a:ext cx="1006802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ORIGINS (continued)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Oedipus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Adolescent passage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Midlife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Aging and facing death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16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164657" y="770021"/>
            <a:ext cx="10087276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64657" y="1790299"/>
            <a:ext cx="10087276" cy="28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64657" y="5938787"/>
            <a:ext cx="100872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9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4539" y="587141"/>
            <a:ext cx="982739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</a:t>
            </a:r>
          </a:p>
          <a:p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Chronic hurrying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Chronic waiting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Timelessness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24539" y="587141"/>
            <a:ext cx="9817768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424539" y="1578543"/>
            <a:ext cx="9817768" cy="28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434164" y="4745255"/>
            <a:ext cx="9817768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464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9153" y="750770"/>
            <a:ext cx="100969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Unhurried attitude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Beginning and ending sessions in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sessions</a:t>
            </a: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10653" y="741145"/>
            <a:ext cx="10145027" cy="96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10653" y="1645920"/>
            <a:ext cx="101450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010653" y="6006164"/>
            <a:ext cx="10145027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528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9154" y="741146"/>
            <a:ext cx="100872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  <a:p>
            <a:pPr algn="ctr"/>
            <a:endParaRPr lang="en-US" sz="1200" b="1" dirty="0" smtClean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(continued)</a:t>
            </a: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door-knob comments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‘sticky’ patients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and handling chronic lateness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29903" y="741145"/>
            <a:ext cx="101161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029903" y="1790299"/>
            <a:ext cx="10116152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29903" y="5621154"/>
            <a:ext cx="101161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147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127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TIME: TYPES, ORIGINS, PATHOLOGY, AND TECHNIQUE  Salman Akhtar  Professor of Psychiatry Sidney Kimmel Medical College of the Thomas Jefferson University, Training and Supervising Analyst  Psychoanalytic Center of Philadelphia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Thomas Jefferson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TIME: TYPES, ORIGINS, PATHOLOGY, AND TECHNIQUE  Salman Akhtar  Professor of Psychiatry Sidney Kimmel Medical College of the Thomas Jefferson University, Training and Supervising Analyst  Psychoanalytic Center of Philadelphia</dc:title>
  <dc:creator>Salman Akhtar</dc:creator>
  <cp:lastModifiedBy>Jan Wright</cp:lastModifiedBy>
  <cp:revision>11</cp:revision>
  <dcterms:created xsi:type="dcterms:W3CDTF">2019-08-20T19:55:15Z</dcterms:created>
  <dcterms:modified xsi:type="dcterms:W3CDTF">2019-08-26T16:54:42Z</dcterms:modified>
</cp:coreProperties>
</file>