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59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5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0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6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7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3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7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5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73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92B46-949A-4106-9247-9631D881275E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06459-5B71-4ACF-856C-7A2C0F82A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9292" y="1122363"/>
            <a:ext cx="9108707" cy="5028180"/>
          </a:xfrm>
        </p:spPr>
        <p:txBody>
          <a:bodyPr>
            <a:no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14913" y="569236"/>
            <a:ext cx="9817769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THINGS:</a:t>
            </a:r>
          </a:p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DEVELOPMENT, PATHOLOGY, AND TREATMENT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Salman Akhtar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of Psychiatry</a:t>
            </a:r>
            <a:b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Sidney Kimmel Medical College of the</a:t>
            </a:r>
            <a:b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Thomas Jefferson University,</a:t>
            </a:r>
            <a:b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and Supervising Analyst </a:t>
            </a:r>
            <a:b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Psychoanalytic Center of Philadelphia</a:t>
            </a:r>
            <a:endParaRPr lang="en-US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424539" y="558265"/>
            <a:ext cx="9827394" cy="19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549667" y="1944303"/>
            <a:ext cx="9115125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24539" y="6275672"/>
            <a:ext cx="9827394" cy="385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81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28253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57161" y="1251285"/>
            <a:ext cx="9779267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</a:p>
          <a:p>
            <a:pPr algn="ctr"/>
            <a:endParaRPr lang="en-US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useless objects that the [schizophrenic] patient collects are very useful to him: they represent the last vestiges of his object relations; they replace the important relations he once had; they maintain some ties with the external world.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Silvano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Arieti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72111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79" y="625644"/>
            <a:ext cx="980814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</a:p>
          <a:p>
            <a:pPr algn="ctr"/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animate-inanimate distinction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Reality constancy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Waking screen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Transitional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97279" y="625644"/>
            <a:ext cx="9500136" cy="962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97279" y="1722922"/>
            <a:ext cx="9500136" cy="385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97279" y="5582653"/>
            <a:ext cx="9779268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76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62527" y="866274"/>
            <a:ext cx="10250906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(continued)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Latency-age games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Neogenerational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objects of adolescence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conventional acquisitions to downsizing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Renewed dependence upon physical objects in old age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52901" y="866274"/>
            <a:ext cx="1028940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952901" y="1886552"/>
            <a:ext cx="10289406" cy="192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952901" y="5900286"/>
            <a:ext cx="10289406" cy="1925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036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2034" y="693019"/>
            <a:ext cx="1004877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</a:p>
          <a:p>
            <a:pPr algn="ctr"/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</a:t>
            </a: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Psychotic loss of animate-inanimate distinction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Autistic objects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Objects associated with perversions and addictions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Linking objects of pathological grief</a:t>
            </a: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212783" y="693019"/>
            <a:ext cx="100680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212783" y="1597794"/>
            <a:ext cx="10068025" cy="385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212783" y="6352674"/>
            <a:ext cx="10068025" cy="192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30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0" y="625643"/>
            <a:ext cx="1003915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PATHOLOGY (cont.)</a:t>
            </a:r>
          </a:p>
          <a:p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narcissist’s pseudo-aesthetic objects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Transvestism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homovestism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Hoarding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106905" y="606392"/>
            <a:ext cx="10029524" cy="192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1106905" y="1617044"/>
            <a:ext cx="10029524" cy="288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06905" y="5630779"/>
            <a:ext cx="10029524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92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6905" y="654518"/>
            <a:ext cx="9837019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 of the analyst’s office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patients bring with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them; gifts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linking objects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06905" y="654518"/>
            <a:ext cx="980814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06905" y="1780674"/>
            <a:ext cx="9808143" cy="288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06905" y="6169794"/>
            <a:ext cx="980814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614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7655" y="644894"/>
            <a:ext cx="9856269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</a:p>
          <a:p>
            <a:pPr algn="ctr"/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(cont.)</a:t>
            </a:r>
          </a:p>
          <a:p>
            <a:endParaRPr lang="en-US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children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of hospitalized psychotics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Non-human transferences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068404" y="644893"/>
            <a:ext cx="9875520" cy="96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68404" y="1780674"/>
            <a:ext cx="987552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68404" y="5669280"/>
            <a:ext cx="987552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829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157</Words>
  <Application>Microsoft Office PowerPoint</Application>
  <PresentationFormat>Widescreen</PresentationFormat>
  <Paragraphs>87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Thomas Jefferson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Salman Akhtar</dc:creator>
  <cp:lastModifiedBy>Jan Wright</cp:lastModifiedBy>
  <cp:revision>8</cp:revision>
  <dcterms:created xsi:type="dcterms:W3CDTF">2019-08-20T20:21:41Z</dcterms:created>
  <dcterms:modified xsi:type="dcterms:W3CDTF">2019-08-26T19:41:05Z</dcterms:modified>
</cp:coreProperties>
</file>