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2" r:id="rId4"/>
    <p:sldId id="258" r:id="rId5"/>
    <p:sldId id="260" r:id="rId6"/>
    <p:sldId id="263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2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7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63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4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6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9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0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6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56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9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5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99534-B6E7-479F-B897-01FB27C64AF5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E8823-EFEF-4B77-858B-1F789153C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0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3925" y="216368"/>
            <a:ext cx="998149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MONEY: </a:t>
            </a:r>
          </a:p>
          <a:p>
            <a:pPr lvl="0"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PURPOSES, PATHOLOGY, AND THERAPEUTIC IMPLICATIONS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Salman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Akhtar</a:t>
            </a:r>
          </a:p>
          <a:p>
            <a:pPr lvl="0"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Psychiatry</a:t>
            </a:r>
          </a:p>
          <a:p>
            <a:pPr lvl="0" algn="ctr"/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Sidney Kimmel Medical College of the</a:t>
            </a:r>
          </a:p>
          <a:p>
            <a:pPr lvl="0" algn="ctr"/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Thomas Jefferson </a:t>
            </a:r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University,</a:t>
            </a:r>
            <a:endParaRPr lang="en-US" sz="3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Supervising </a:t>
            </a:r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Analyst </a:t>
            </a:r>
          </a:p>
          <a:p>
            <a:pPr lvl="0" algn="ctr"/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Psychoanalytic 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of </a:t>
            </a:r>
            <a:r>
              <a:rPr lang="en-US" sz="3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Philadelphia</a:t>
            </a:r>
          </a:p>
          <a:p>
            <a:pPr lvl="0" algn="ctr"/>
            <a:endParaRPr lang="en-US" b="1" i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23925" y="616017"/>
            <a:ext cx="9981498" cy="19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23925" y="2252312"/>
            <a:ext cx="9981498" cy="196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23925" y="6125678"/>
            <a:ext cx="10077751" cy="10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44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8779" y="1193533"/>
            <a:ext cx="1006802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/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“Money matters are treated by civilized people in the same way as sexual matters – with the same inconsistency, prudishness, and hypocrisy”</a:t>
            </a:r>
          </a:p>
          <a:p>
            <a:pPr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Sigmund Freud  </a:t>
            </a:r>
          </a:p>
          <a:p>
            <a:pPr algn="just"/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“It is better to have a permanent income than to be fascinating” </a:t>
            </a:r>
          </a:p>
          <a:p>
            <a:pPr algn="just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Oscar Wilde </a:t>
            </a:r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27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6904" y="770021"/>
            <a:ext cx="10260531" cy="5632311"/>
          </a:xfrm>
          <a:prstGeom prst="rect">
            <a:avLst/>
          </a:prstGeom>
          <a:ln w="127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/>
            <a:endParaRPr lang="en-US" sz="2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PURPOSES</a:t>
            </a:r>
          </a:p>
          <a:p>
            <a:pPr lvl="0"/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Acquisition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Arial" panose="020B0604020202020204" pitchFamily="34" charset="0"/>
              <a:buChar char="•"/>
            </a:pP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5406" y="741145"/>
            <a:ext cx="1021240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078029" y="2261937"/>
            <a:ext cx="10289406" cy="962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45406" y="6023374"/>
            <a:ext cx="1022203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45406" y="741145"/>
            <a:ext cx="1022203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56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155032" y="725567"/>
            <a:ext cx="10031754" cy="1329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55032" y="738865"/>
            <a:ext cx="1017390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sz="3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3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UNHEALTHY PURPOSES</a:t>
            </a:r>
          </a:p>
          <a:p>
            <a:pPr lvl="0" algn="ctr"/>
            <a:endParaRPr lang="en-US" sz="3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Narcissism &amp; exhibitionism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Competitiveness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Revenge</a:t>
            </a:r>
          </a:p>
          <a:p>
            <a:pPr lvl="0" algn="ctr"/>
            <a:endParaRPr lang="en-US" b="1" i="1" dirty="0">
              <a:solidFill>
                <a:prstClr val="black"/>
              </a:solidFill>
            </a:endParaRPr>
          </a:p>
          <a:p>
            <a:pPr lvl="0" algn="ctr"/>
            <a:endParaRPr lang="en-US" b="1" i="1" dirty="0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150169" y="1852727"/>
            <a:ext cx="10193555" cy="28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150169" y="6181500"/>
            <a:ext cx="10193555" cy="18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81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5850" y="539711"/>
            <a:ext cx="96869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PSYCHOPATHOLOGICAL SYNDROMES</a:t>
            </a:r>
          </a:p>
          <a:p>
            <a:pPr lvl="0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Chronic miserliness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Characterological overspending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Inordinate generosity</a:t>
            </a:r>
          </a:p>
          <a:p>
            <a:pPr lvl="0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019175" y="787361"/>
            <a:ext cx="9772650" cy="31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85850" y="1730336"/>
            <a:ext cx="97821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085850" y="6324899"/>
            <a:ext cx="9772650" cy="31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0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8661" y="693018"/>
            <a:ext cx="990439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PSYCHOPATHOLOGICAL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SYNDROMES (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masochism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Malignant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bargain-hunting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Pathological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gambling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0" indent="-400050">
              <a:buAutoNum type="romanUcPeriod" startAt="3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64657" y="693018"/>
            <a:ext cx="10077650" cy="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93533" y="1780675"/>
            <a:ext cx="10029524" cy="19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164657" y="6015789"/>
            <a:ext cx="10048774" cy="9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73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6325" y="601964"/>
            <a:ext cx="1000125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THERAPEUTIC IMPLICATIONS</a:t>
            </a:r>
          </a:p>
          <a:p>
            <a:pPr lvl="0"/>
            <a:endParaRPr lang="en-US" sz="32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Setting fees, billing, and third-party involvement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Charging/not charging for missed sessions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Treating indigent patients</a:t>
            </a:r>
          </a:p>
          <a:p>
            <a:pPr lvl="0" algn="ctr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133475" y="490888"/>
            <a:ext cx="9944100" cy="273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1076325" y="1380695"/>
            <a:ext cx="10089582" cy="381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076325" y="6111836"/>
            <a:ext cx="9772650" cy="31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65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1751" y="672109"/>
            <a:ext cx="101319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lvl="0"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IMPLICATIONS</a:t>
            </a:r>
          </a:p>
          <a:p>
            <a:pPr lvl="0"/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Treating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wealthy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Refusing to take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gratis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52901" y="654518"/>
            <a:ext cx="101450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52901" y="1799924"/>
            <a:ext cx="10145027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20278" y="5958038"/>
            <a:ext cx="100776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1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142</Words>
  <Application>Microsoft Office PowerPoint</Application>
  <PresentationFormat>Widescreen</PresentationFormat>
  <Paragraphs>94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Thomas Jefferson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Salman Akhtar</dc:creator>
  <cp:lastModifiedBy>Jan Wright</cp:lastModifiedBy>
  <cp:revision>16</cp:revision>
  <dcterms:created xsi:type="dcterms:W3CDTF">2018-01-30T16:29:52Z</dcterms:created>
  <dcterms:modified xsi:type="dcterms:W3CDTF">2019-08-26T18:10:37Z</dcterms:modified>
</cp:coreProperties>
</file>