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72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6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42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8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5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9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5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09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4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02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4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7216-2BF7-444A-834D-0A8D9605BEF1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0E70F-BC03-442B-BCD4-5BD6D9FDF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6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9529" y="722758"/>
            <a:ext cx="1031828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GOD: 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QUESTIONS, USES, AND CLINICAL ISSUES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Salman Akhtar</a:t>
            </a:r>
          </a:p>
          <a:p>
            <a:pPr lvl="0" algn="ctr"/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3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Professor of Psychiatry</a:t>
            </a:r>
          </a:p>
          <a:p>
            <a:pPr lvl="0" algn="ctr"/>
            <a:r>
              <a:rPr lang="en-US" sz="3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Sidney Kimmel Medical College of the</a:t>
            </a:r>
          </a:p>
          <a:p>
            <a:pPr lvl="0" algn="ctr"/>
            <a:r>
              <a:rPr lang="en-US" sz="3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 Jefferson University,</a:t>
            </a:r>
          </a:p>
          <a:p>
            <a:pPr lvl="0" algn="ctr"/>
            <a:r>
              <a:rPr lang="en-US" sz="3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and Supervising Analyst </a:t>
            </a:r>
          </a:p>
          <a:p>
            <a:pPr lvl="0" algn="ctr"/>
            <a:r>
              <a:rPr lang="en-US" sz="3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Psychoanalytic Center of </a:t>
            </a:r>
            <a:r>
              <a:rPr lang="en-US" sz="3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Philadelphia</a:t>
            </a:r>
          </a:p>
          <a:p>
            <a:pPr lvl="0" algn="ctr"/>
            <a:endParaRPr lang="en-US" sz="12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01027" y="731520"/>
            <a:ext cx="1035678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001027" y="2165684"/>
            <a:ext cx="10356784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001027" y="5938787"/>
            <a:ext cx="10356784" cy="9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856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4658" y="692328"/>
            <a:ext cx="101065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“Religious doctrines are outside the jurisdiction of reason – are above reason.  Their truth must be felt inwardly, and they need not be comprehended….Am I to believe every absurdity?  And if not, why this one in particular?”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Sigmund Freud  </a:t>
            </a:r>
          </a:p>
          <a:p>
            <a:pPr lvl="0" algn="just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passed my examinations with God’s help” 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Sigmund Freud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86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3159" y="701954"/>
            <a:ext cx="101835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</a:p>
          <a:p>
            <a:pPr lvl="0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</a:p>
          <a:p>
            <a:pPr lvl="0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God a subject for psychoanalysis?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God exist?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kind of God(s)?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222408" y="693019"/>
            <a:ext cx="10164278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22408" y="1751798"/>
            <a:ext cx="10164278" cy="481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222408" y="5091764"/>
            <a:ext cx="10164278" cy="19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619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3532" y="634576"/>
            <a:ext cx="1009690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 (</a:t>
            </a:r>
            <a:r>
              <a:rPr lang="en-US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algn="just"/>
            <a:endParaRPr lang="en-US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God ‘all good’?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God and the Unconscious the same?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about spirituality?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193533" y="625642"/>
            <a:ext cx="10106526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193533" y="1617044"/>
            <a:ext cx="10106526" cy="288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193533" y="5890661"/>
            <a:ext cx="10106526" cy="19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72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7655" y="730829"/>
            <a:ext cx="1004877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USES OF RELIGION</a:t>
            </a:r>
          </a:p>
          <a:p>
            <a:pPr lvl="0" algn="just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group identity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Provision 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causality,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solace, and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Enhancement of humility, gratitude, and generosity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87655" y="721895"/>
            <a:ext cx="10048774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087655" y="1828800"/>
            <a:ext cx="10048774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087655" y="5322770"/>
            <a:ext cx="10048774" cy="9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83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6530" y="721204"/>
            <a:ext cx="995252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PATHOLOGICAL USES OF RELIGION</a:t>
            </a:r>
          </a:p>
          <a:p>
            <a:pPr lvl="0" algn="just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Arrogance and prejudice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Passivity and undue stoicism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Messianic sadism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106905" y="693019"/>
            <a:ext cx="9962148" cy="385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116530" y="1636295"/>
            <a:ext cx="9952523" cy="481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116530" y="5544152"/>
            <a:ext cx="9952523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194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2525" y="855957"/>
            <a:ext cx="1006802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</a:t>
            </a:r>
            <a:endParaRPr lang="en-US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</a:p>
          <a:p>
            <a:pPr lvl="0" algn="just"/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 in the degree of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religiosity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 in 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religion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Conflation of religion and politics</a:t>
            </a:r>
          </a:p>
          <a:p>
            <a:pPr lvl="0" algn="just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43276" y="875899"/>
            <a:ext cx="10087276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943276" y="1963554"/>
            <a:ext cx="10087276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952899" y="5493758"/>
            <a:ext cx="10087276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270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186</Words>
  <Application>Microsoft Office PowerPoint</Application>
  <PresentationFormat>Widescreen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Thomas Jefferson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 - power point presentation</dc:title>
  <dc:creator>Salman Akhtar</dc:creator>
  <cp:lastModifiedBy>Jan Wright</cp:lastModifiedBy>
  <cp:revision>6</cp:revision>
  <dcterms:created xsi:type="dcterms:W3CDTF">2019-08-26T15:12:04Z</dcterms:created>
  <dcterms:modified xsi:type="dcterms:W3CDTF">2019-08-26T15:51:31Z</dcterms:modified>
</cp:coreProperties>
</file>